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0D12-6903-4965-AC77-94ECAA2A758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F7C5-A8A7-4D47-8FC0-891083B0F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28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0D12-6903-4965-AC77-94ECAA2A758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F7C5-A8A7-4D47-8FC0-891083B0F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0D12-6903-4965-AC77-94ECAA2A758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F7C5-A8A7-4D47-8FC0-891083B0F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3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0D12-6903-4965-AC77-94ECAA2A758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F7C5-A8A7-4D47-8FC0-891083B0F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6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0D12-6903-4965-AC77-94ECAA2A758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F7C5-A8A7-4D47-8FC0-891083B0F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28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0D12-6903-4965-AC77-94ECAA2A758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F7C5-A8A7-4D47-8FC0-891083B0F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50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0D12-6903-4965-AC77-94ECAA2A758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F7C5-A8A7-4D47-8FC0-891083B0F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6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0D12-6903-4965-AC77-94ECAA2A758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F7C5-A8A7-4D47-8FC0-891083B0F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94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0D12-6903-4965-AC77-94ECAA2A758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F7C5-A8A7-4D47-8FC0-891083B0F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44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0D12-6903-4965-AC77-94ECAA2A758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F7C5-A8A7-4D47-8FC0-891083B0F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21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0D12-6903-4965-AC77-94ECAA2A758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F7C5-A8A7-4D47-8FC0-891083B0F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52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A0D12-6903-4965-AC77-94ECAA2A758D}" type="datetimeFigureOut">
              <a:rPr lang="en-US" smtClean="0"/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EF7C5-A8A7-4D47-8FC0-891083B0F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zoid 3"/>
          <p:cNvSpPr/>
          <p:nvPr/>
        </p:nvSpPr>
        <p:spPr>
          <a:xfrm>
            <a:off x="2435082" y="4040180"/>
            <a:ext cx="7539135" cy="3303037"/>
          </a:xfrm>
          <a:prstGeom prst="trapezoid">
            <a:avLst/>
          </a:prstGeom>
          <a:blipFill dpi="0" rotWithShape="1">
            <a:blip r:embed="rId3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145" y="645010"/>
            <a:ext cx="4376058" cy="4701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830" y="3835312"/>
            <a:ext cx="1905002" cy="1428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412" y="1351005"/>
            <a:ext cx="4179524" cy="1897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54771">
            <a:off x="8401797" y="5143883"/>
            <a:ext cx="771508" cy="1095632"/>
          </a:xfrm>
          <a:prstGeom prst="rect">
            <a:avLst/>
          </a:prstGeom>
          <a:ln>
            <a:noFill/>
          </a:ln>
          <a:effectLst/>
          <a:scene3d>
            <a:camera prst="perspectiveRelaxedModerately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9076" y="6110721"/>
            <a:ext cx="1229306" cy="830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7564" y="4273249"/>
            <a:ext cx="2380031" cy="1386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9251" y="4886838"/>
            <a:ext cx="1678610" cy="582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1282" y="5226152"/>
            <a:ext cx="2060277" cy="11026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21958">
            <a:off x="7673733" y="4594411"/>
            <a:ext cx="1372403" cy="7709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0372" y="4522573"/>
            <a:ext cx="1137780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Output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05684" y="5867770"/>
            <a:ext cx="75273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Input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23850" y="4587960"/>
            <a:ext cx="932151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Storage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90793" y="3867296"/>
            <a:ext cx="1135482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Processor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4076" y="5574172"/>
            <a:ext cx="1171179" cy="10730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08943" y="5697835"/>
            <a:ext cx="1126346" cy="11263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6" name="TextBox 15"/>
          <p:cNvSpPr txBox="1"/>
          <p:nvPr/>
        </p:nvSpPr>
        <p:spPr>
          <a:xfrm>
            <a:off x="345233" y="765110"/>
            <a:ext cx="1343608" cy="830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Isaiah’s Desktop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8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8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6</Words>
  <Application>Microsoft Office PowerPoint</Application>
  <PresentationFormat>Widescreen</PresentationFormat>
  <Paragraphs>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Mathews, Isaiah</dc:creator>
  <cp:lastModifiedBy>Mathews, Isaiah</cp:lastModifiedBy>
  <cp:revision>18</cp:revision>
  <dcterms:created xsi:type="dcterms:W3CDTF">2016-03-17T17:31:26Z</dcterms:created>
  <dcterms:modified xsi:type="dcterms:W3CDTF">2016-04-14T17:36:42Z</dcterms:modified>
</cp:coreProperties>
</file>